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  <a:endParaRPr sz="3600"/>
          </a:p>
          <a:p>
            <a:pPr lvl="1">
              <a:defRPr sz="1800"/>
            </a:pPr>
            <a:r>
              <a:rPr sz="3600"/>
              <a:t>Уровень текста 2</a:t>
            </a:r>
            <a:endParaRPr sz="3600"/>
          </a:p>
          <a:p>
            <a:pPr lvl="2">
              <a:defRPr sz="1800"/>
            </a:pPr>
            <a:r>
              <a:rPr sz="3600"/>
              <a:t>Уровень текста 3</a:t>
            </a:r>
            <a:endParaRPr sz="3600"/>
          </a:p>
          <a:p>
            <a:pPr lvl="3">
              <a:defRPr sz="1800"/>
            </a:pPr>
            <a:r>
              <a:rPr sz="3600"/>
              <a:t>Уровень текста 4</a:t>
            </a:r>
            <a:endParaRPr sz="3600"/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  <a:endParaRPr sz="2800"/>
          </a:p>
          <a:p>
            <a:pPr lvl="1">
              <a:defRPr sz="1800"/>
            </a:pPr>
            <a:r>
              <a:rPr sz="2800"/>
              <a:t>Уровень текста 2</a:t>
            </a:r>
            <a:endParaRPr sz="2800"/>
          </a:p>
          <a:p>
            <a:pPr lvl="2">
              <a:defRPr sz="1800"/>
            </a:pPr>
            <a:r>
              <a:rPr sz="2800"/>
              <a:t>Уровень текста 3</a:t>
            </a:r>
            <a:endParaRPr sz="2800"/>
          </a:p>
          <a:p>
            <a:pPr lvl="3">
              <a:defRPr sz="1800"/>
            </a:pPr>
            <a:r>
              <a:rPr sz="2800"/>
              <a:t>Уровень текста 4</a:t>
            </a:r>
            <a:endParaRPr sz="2800"/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  <a:endParaRPr sz="3600"/>
          </a:p>
          <a:p>
            <a:pPr lvl="1">
              <a:defRPr sz="1800"/>
            </a:pPr>
            <a:r>
              <a:rPr sz="3600"/>
              <a:t>Уровень текста 2</a:t>
            </a:r>
            <a:endParaRPr sz="3600"/>
          </a:p>
          <a:p>
            <a:pPr lvl="2">
              <a:defRPr sz="1800"/>
            </a:pPr>
            <a:r>
              <a:rPr sz="3600"/>
              <a:t>Уровень текста 3</a:t>
            </a:r>
            <a:endParaRPr sz="3600"/>
          </a:p>
          <a:p>
            <a:pPr lvl="3">
              <a:defRPr sz="1800"/>
            </a:pPr>
            <a:r>
              <a:rPr sz="3600"/>
              <a:t>Уровень текста 4</a:t>
            </a:r>
            <a:endParaRPr sz="3600"/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Уровень текста 1</a:t>
            </a:r>
            <a:endParaRPr sz="3600"/>
          </a:p>
          <a:p>
            <a:pPr lvl="1">
              <a:defRPr sz="1800"/>
            </a:pPr>
            <a:r>
              <a:rPr sz="3600"/>
              <a:t>Уровень текста 2</a:t>
            </a:r>
            <a:endParaRPr sz="3600"/>
          </a:p>
          <a:p>
            <a:pPr lvl="2">
              <a:defRPr sz="1800"/>
            </a:pPr>
            <a:r>
              <a:rPr sz="3600"/>
              <a:t>Уровень текста 3</a:t>
            </a:r>
            <a:endParaRPr sz="3600"/>
          </a:p>
          <a:p>
            <a:pPr lvl="3">
              <a:defRPr sz="1800"/>
            </a:pPr>
            <a:r>
              <a:rPr sz="3600"/>
              <a:t>Уровень текста 4</a:t>
            </a:r>
            <a:endParaRPr sz="3600"/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www.1cdn.ru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Logo_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6731" y="777223"/>
            <a:ext cx="4351410" cy="195501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4517058" y="7658543"/>
            <a:ext cx="3970684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latin typeface="Helvetica"/>
                <a:ea typeface="Helvetica"/>
                <a:cs typeface="Helvetica"/>
                <a:sym typeface="Helvetica"/>
              </a:rPr>
              <a:t>Палий Л.О.</a:t>
            </a:r>
            <a:endParaRPr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600">
                <a:latin typeface="Helvetica"/>
                <a:ea typeface="Helvetica"/>
                <a:cs typeface="Helvetica"/>
                <a:sym typeface="Helvetica"/>
              </a:rPr>
              <a:t>leonid@1cdn.ru</a:t>
            </a:r>
            <a:endParaRPr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600" u="sng">
                <a:latin typeface="Helvetica"/>
                <a:ea typeface="Helvetica"/>
                <a:cs typeface="Helvetica"/>
                <a:sym typeface="Helvetica"/>
                <a:hlinkClick r:id="rId3" invalidUrl="" action="" tgtFrame="" tooltip="" history="1" highlightClick="0" endSnd="0"/>
              </a:rPr>
              <a:t>www.1cdn.ru</a:t>
            </a:r>
            <a:endParaRPr sz="360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43693" y="4709611"/>
            <a:ext cx="12717414" cy="1130301"/>
          </a:xfrm>
          <a:prstGeom prst="rect">
            <a:avLst/>
          </a:prstGeom>
        </p:spPr>
        <p:txBody>
          <a:bodyPr/>
          <a:lstStyle>
            <a:lvl1pPr defTabSz="297941">
              <a:defRPr sz="4080"/>
            </a:lvl1pPr>
          </a:lstStyle>
          <a:p>
            <a:pPr lvl="0">
              <a:defRPr sz="1800"/>
            </a:pPr>
            <a:r>
              <a:rPr sz="4080"/>
              <a:t>Альтернативная доставка ТВ-сигнала по всему миру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Футболисты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45313" y="0"/>
            <a:ext cx="1469542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Telk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623153"/>
            <a:ext cx="13004801" cy="130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